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EC38A2-A8F5-40D0-AA36-DE4E7E8DFF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0110CD-B718-4011-896C-C7716150D7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470025"/>
          </a:xfrm>
        </p:spPr>
        <p:txBody>
          <a:bodyPr/>
          <a:lstStyle/>
          <a:p>
            <a:r>
              <a:rPr lang="en-US" dirty="0" smtClean="0"/>
              <a:t>Academic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2590800"/>
          </a:xfrm>
        </p:spPr>
        <p:txBody>
          <a:bodyPr/>
          <a:lstStyle/>
          <a:p>
            <a:r>
              <a:rPr lang="en-US" dirty="0" smtClean="0"/>
              <a:t>Susan Cameron</a:t>
            </a:r>
          </a:p>
          <a:p>
            <a:r>
              <a:rPr lang="en-US" dirty="0" smtClean="0"/>
              <a:t>Interim University </a:t>
            </a:r>
            <a:r>
              <a:rPr lang="en-US" dirty="0" smtClean="0"/>
              <a:t>Librarian</a:t>
            </a:r>
          </a:p>
          <a:p>
            <a:r>
              <a:rPr lang="en-US" dirty="0" smtClean="0"/>
              <a:t>Angus L. Macdonald Library</a:t>
            </a:r>
          </a:p>
          <a:p>
            <a:r>
              <a:rPr lang="en-US" dirty="0" err="1" smtClean="0"/>
              <a:t>St.Francis</a:t>
            </a:r>
            <a:r>
              <a:rPr lang="en-US" dirty="0" smtClean="0"/>
              <a:t> Xavier University</a:t>
            </a:r>
            <a:endParaRPr lang="en-US" dirty="0" smtClean="0"/>
          </a:p>
          <a:p>
            <a:r>
              <a:rPr lang="en-US" dirty="0" smtClean="0"/>
              <a:t>September </a:t>
            </a:r>
            <a:r>
              <a:rPr lang="en-US" dirty="0" smtClean="0"/>
              <a:t>25,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52" y="5189542"/>
            <a:ext cx="7216727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bar an Dualchais - index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24"/>
            <a:ext cx="9144000" cy="5762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95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6301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6477000" y="990600"/>
            <a:ext cx="26433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 a Collaborative, interactive, multi-media Nova Scotia Gaelic Portal following the </a:t>
            </a:r>
            <a:r>
              <a:rPr lang="en-US" sz="2800" dirty="0" err="1" smtClean="0"/>
              <a:t>Europeana</a:t>
            </a:r>
            <a:r>
              <a:rPr lang="en-US" sz="2800" dirty="0" smtClean="0"/>
              <a:t> and </a:t>
            </a:r>
          </a:p>
          <a:p>
            <a:r>
              <a:rPr lang="en-US" sz="2800" dirty="0" err="1" smtClean="0"/>
              <a:t>Tobar</a:t>
            </a:r>
            <a:r>
              <a:rPr lang="en-US" sz="2800" dirty="0" smtClean="0"/>
              <a:t> an </a:t>
            </a:r>
            <a:r>
              <a:rPr lang="en-US" sz="2800" dirty="0" err="1" smtClean="0"/>
              <a:t>Dualchais</a:t>
            </a:r>
            <a:endParaRPr lang="en-US" sz="2800" dirty="0" smtClean="0"/>
          </a:p>
          <a:p>
            <a:r>
              <a:rPr lang="en-US" sz="2800" dirty="0" smtClean="0"/>
              <a:t>models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5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Focused on specialized content</a:t>
            </a:r>
          </a:p>
          <a:p>
            <a:r>
              <a:rPr lang="en-US" dirty="0" smtClean="0"/>
              <a:t>Unique Items in our Celtic Collection</a:t>
            </a:r>
          </a:p>
          <a:p>
            <a:r>
              <a:rPr lang="en-US" dirty="0" smtClean="0"/>
              <a:t>University Archives</a:t>
            </a:r>
          </a:p>
          <a:p>
            <a:r>
              <a:rPr lang="en-US" dirty="0" smtClean="0"/>
              <a:t>Coady Institute : extension story</a:t>
            </a:r>
          </a:p>
          <a:p>
            <a:r>
              <a:rPr lang="en-US" dirty="0" err="1" smtClean="0"/>
              <a:t>Xaveriana</a:t>
            </a: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/>
              <a:t> </a:t>
            </a:r>
            <a:r>
              <a:rPr lang="en-US" dirty="0" smtClean="0"/>
              <a:t>Material </a:t>
            </a:r>
          </a:p>
          <a:p>
            <a:r>
              <a:rPr lang="en-US" dirty="0" smtClean="0"/>
              <a:t>Requests from patrons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with :</a:t>
            </a:r>
          </a:p>
          <a:p>
            <a:r>
              <a:rPr lang="en-US" dirty="0" smtClean="0"/>
              <a:t>Celtic Studies Department at X </a:t>
            </a:r>
          </a:p>
          <a:p>
            <a:r>
              <a:rPr lang="en-US" dirty="0" smtClean="0"/>
              <a:t>Newspaper Digitization Initiative</a:t>
            </a:r>
          </a:p>
          <a:p>
            <a:r>
              <a:rPr lang="en-US" dirty="0" smtClean="0"/>
              <a:t>Gaelic Community</a:t>
            </a:r>
          </a:p>
          <a:p>
            <a:pPr lvl="1"/>
            <a:r>
              <a:rPr lang="en-US" dirty="0" smtClean="0"/>
              <a:t>Attempt at a province wide steering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7467600" cy="487375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sz="3600" dirty="0" err="1" smtClean="0"/>
              <a:t>Gaelstream</a:t>
            </a:r>
            <a:r>
              <a:rPr lang="en-US" sz="3600" dirty="0" smtClean="0"/>
              <a:t>: Mostly Audio Files- collection migrated to various media, prototype to current version, now needs refresh and new platform</a:t>
            </a:r>
          </a:p>
          <a:p>
            <a:r>
              <a:rPr lang="en-US" sz="3600" dirty="0" smtClean="0"/>
              <a:t>Coady Extension Story: 50 Year Anniversary-multimedia, </a:t>
            </a:r>
            <a:r>
              <a:rPr lang="en-US" sz="3600" dirty="0" err="1" smtClean="0"/>
              <a:t>St.F.X</a:t>
            </a:r>
            <a:r>
              <a:rPr lang="en-US" sz="3600" dirty="0" smtClean="0"/>
              <a:t>. Archives</a:t>
            </a:r>
          </a:p>
          <a:p>
            <a:r>
              <a:rPr lang="en-US" sz="3600" dirty="0" smtClean="0"/>
              <a:t>Am </a:t>
            </a:r>
            <a:r>
              <a:rPr lang="en-US" sz="3600" dirty="0" err="1" smtClean="0"/>
              <a:t>Braighe</a:t>
            </a:r>
            <a:r>
              <a:rPr lang="en-US" sz="3600" dirty="0" smtClean="0"/>
              <a:t>, </a:t>
            </a:r>
            <a:r>
              <a:rPr lang="en-US" sz="3600" dirty="0" err="1" smtClean="0"/>
              <a:t>Cuairtear</a:t>
            </a:r>
            <a:r>
              <a:rPr lang="en-US" sz="3600" dirty="0" smtClean="0"/>
              <a:t> </a:t>
            </a:r>
            <a:r>
              <a:rPr lang="en-US" sz="3600" dirty="0" err="1" smtClean="0"/>
              <a:t>Og</a:t>
            </a:r>
            <a:r>
              <a:rPr lang="en-US" sz="3600" dirty="0" smtClean="0"/>
              <a:t> </a:t>
            </a:r>
            <a:r>
              <a:rPr lang="en-US" sz="3600" dirty="0" err="1" smtClean="0"/>
              <a:t>Gaelach</a:t>
            </a:r>
            <a:r>
              <a:rPr lang="en-US" sz="3600" dirty="0" smtClean="0"/>
              <a:t>- Gaelic Nova Scotia Newspapers and Guysborough Journal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3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uth nan Gaidheal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150"/>
            <a:ext cx="8610600" cy="508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57800"/>
            <a:ext cx="8686799" cy="1508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538"/>
            <a:ext cx="7285352" cy="54182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4" y="5209041"/>
            <a:ext cx="6896698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1999"/>
            <a:ext cx="3124200" cy="595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"/>
            <a:ext cx="4373880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" y="533400"/>
            <a:ext cx="6972905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90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Drochaid Eadarainn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990600"/>
            <a:ext cx="9144000" cy="576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/>
          <a:lstStyle/>
          <a:p>
            <a:r>
              <a:rPr lang="en-US" dirty="0" smtClean="0"/>
              <a:t>Multimedia interactive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Constraints, challenges, realities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enough expertise with audio files </a:t>
            </a:r>
          </a:p>
          <a:p>
            <a:r>
              <a:rPr lang="en-US" dirty="0" smtClean="0"/>
              <a:t>Limited grant applications </a:t>
            </a:r>
          </a:p>
          <a:p>
            <a:r>
              <a:rPr lang="en-US" dirty="0" smtClean="0"/>
              <a:t>Copyright issues</a:t>
            </a:r>
          </a:p>
          <a:p>
            <a:r>
              <a:rPr lang="en-US" dirty="0" smtClean="0"/>
              <a:t>Content DM limitations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Staffing and Skills issues:</a:t>
            </a:r>
          </a:p>
          <a:p>
            <a:r>
              <a:rPr lang="en-US" dirty="0" smtClean="0"/>
              <a:t>Equipment issues</a:t>
            </a:r>
          </a:p>
          <a:p>
            <a:r>
              <a:rPr lang="en-US" dirty="0" smtClean="0"/>
              <a:t>Lost staff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82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161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Academic Libraries</vt:lpstr>
      <vt:lpstr>What was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Multimedia interactive site</vt:lpstr>
      <vt:lpstr>Constraints, challenges, realities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Libraries</dc:title>
  <dc:creator>Windows User</dc:creator>
  <cp:lastModifiedBy>Windows User</cp:lastModifiedBy>
  <cp:revision>29</cp:revision>
  <dcterms:created xsi:type="dcterms:W3CDTF">2015-09-22T23:34:25Z</dcterms:created>
  <dcterms:modified xsi:type="dcterms:W3CDTF">2015-09-25T01:48:21Z</dcterms:modified>
</cp:coreProperties>
</file>